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A837C174-AA4E-4C92-A667-9E9EBF128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t="18182" r="379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2D4F79-1568-4ADC-B069-E02D1E4B9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seuil de rentabilité</a:t>
            </a:r>
            <a:br>
              <a:rPr lang="fr-FR" sz="6600" dirty="0"/>
            </a:br>
            <a:endParaRPr lang="fr-FR" sz="6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509150-9B2D-466E-921D-831D9991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Complément d’information</a:t>
            </a:r>
          </a:p>
        </p:txBody>
      </p:sp>
    </p:spTree>
    <p:extLst>
      <p:ext uri="{BB962C8B-B14F-4D97-AF65-F5344CB8AC3E}">
        <p14:creationId xmlns:p14="http://schemas.microsoft.com/office/powerpoint/2010/main" val="89438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84005-8CE0-4FBB-A4DD-91949996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43" y="548640"/>
            <a:ext cx="10168128" cy="1179576"/>
          </a:xfrm>
        </p:spPr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seuil de rentabilité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F3A53A-04B1-481E-A298-E2EA14379448}"/>
              </a:ext>
            </a:extLst>
          </p:cNvPr>
          <p:cNvSpPr/>
          <p:nvPr/>
        </p:nvSpPr>
        <p:spPr>
          <a:xfrm>
            <a:off x="6159938" y="3284789"/>
            <a:ext cx="4911471" cy="1547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partir des charges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vous avez estimées dans le compte de résultat, vous allez les répartir entre charges variables ( elles augmentent proportionnellement à la production) et charges fixes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A9E391C-D588-42B3-8B20-05A045501C9E}"/>
              </a:ext>
            </a:extLst>
          </p:cNvPr>
          <p:cNvSpPr/>
          <p:nvPr/>
        </p:nvSpPr>
        <p:spPr>
          <a:xfrm>
            <a:off x="6159938" y="5202580"/>
            <a:ext cx="4911471" cy="1520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L’objectif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sera de déterminer le chiffre d’affaires minimum à atteindre pour que l’entreprise ne soit pas en perte lors de sa première année d’activité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4D20E7-98D7-4802-9C33-0D8D5E3E6E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6" t="42003" r="72279" b="18643"/>
          <a:stretch/>
        </p:blipFill>
        <p:spPr>
          <a:xfrm>
            <a:off x="224116" y="2311245"/>
            <a:ext cx="3702425" cy="3651518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EDC5172-0AB4-41D0-802C-E0FD9CDAB7EB}"/>
              </a:ext>
            </a:extLst>
          </p:cNvPr>
          <p:cNvSpPr/>
          <p:nvPr/>
        </p:nvSpPr>
        <p:spPr>
          <a:xfrm>
            <a:off x="6159938" y="2093231"/>
            <a:ext cx="4911471" cy="711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Montant des ventes estimé en première année d’activité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775B712-9CB2-492F-A9DF-C84BD51291CE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725271" y="2449099"/>
            <a:ext cx="3434667" cy="114807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813E9AB-34EA-451F-B86C-0031AE2B35E8}"/>
              </a:ext>
            </a:extLst>
          </p:cNvPr>
          <p:cNvCxnSpPr>
            <a:cxnSpLocks/>
          </p:cNvCxnSpPr>
          <p:nvPr/>
        </p:nvCxnSpPr>
        <p:spPr>
          <a:xfrm flipH="1" flipV="1">
            <a:off x="2725271" y="3525850"/>
            <a:ext cx="3434668" cy="46978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99334AC3-C4EE-4020-9DAA-04C162A9D787}"/>
              </a:ext>
            </a:extLst>
          </p:cNvPr>
          <p:cNvCxnSpPr>
            <a:cxnSpLocks/>
          </p:cNvCxnSpPr>
          <p:nvPr/>
        </p:nvCxnSpPr>
        <p:spPr>
          <a:xfrm flipH="1" flipV="1">
            <a:off x="2178424" y="5553206"/>
            <a:ext cx="3981515" cy="40141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9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41242A"/>
      </a:dk2>
      <a:lt2>
        <a:srgbClr val="E4E2E8"/>
      </a:lt2>
      <a:accent1>
        <a:srgbClr val="81AF26"/>
      </a:accent1>
      <a:accent2>
        <a:srgbClr val="AFA21A"/>
      </a:accent2>
      <a:accent3>
        <a:srgbClr val="E08830"/>
      </a:accent3>
      <a:accent4>
        <a:srgbClr val="CE2D1E"/>
      </a:accent4>
      <a:accent5>
        <a:srgbClr val="E0306B"/>
      </a:accent5>
      <a:accent6>
        <a:srgbClr val="CE1EA2"/>
      </a:accent6>
      <a:hlink>
        <a:srgbClr val="8663C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75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Next LT Pro</vt:lpstr>
      <vt:lpstr>Calibri</vt:lpstr>
      <vt:lpstr>AccentBoxVTI</vt:lpstr>
      <vt:lpstr>Le seuil de rentabilité </vt:lpstr>
      <vt:lpstr>Le seuil de rentabilité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financier</dc:title>
  <dc:creator>REMI DESCOTES</dc:creator>
  <cp:lastModifiedBy>REMI DESCOTES</cp:lastModifiedBy>
  <cp:revision>35</cp:revision>
  <dcterms:created xsi:type="dcterms:W3CDTF">2019-12-18T08:55:56Z</dcterms:created>
  <dcterms:modified xsi:type="dcterms:W3CDTF">2019-12-20T10:25:59Z</dcterms:modified>
</cp:coreProperties>
</file>